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97F50-78FC-4DA4-9D98-CDB31F5FCDA3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23B31-FAAE-4328-85C7-4D0465DCE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3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68407-372F-42C0-AD39-8DCE8E68C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483A6-A373-4A61-B26B-FC3DD2F08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8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71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4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0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6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5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8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1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7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3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035C-B342-46E1-8D34-13EFC2D320C6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F402E-67F3-46AE-B306-39B74490B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5.jpg"/><Relationship Id="rId10" Type="http://schemas.openxmlformats.org/officeDocument/2006/relationships/image" Target="../media/image36.jpg"/><Relationship Id="rId4" Type="http://schemas.openxmlformats.org/officeDocument/2006/relationships/image" Target="../media/image31.jp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11" Type="http://schemas.openxmlformats.org/officeDocument/2006/relationships/image" Target="../media/image47.jpg"/><Relationship Id="rId5" Type="http://schemas.openxmlformats.org/officeDocument/2006/relationships/image" Target="../media/image41.jpg"/><Relationship Id="rId10" Type="http://schemas.openxmlformats.org/officeDocument/2006/relationships/image" Target="../media/image46.jpg"/><Relationship Id="rId4" Type="http://schemas.openxmlformats.org/officeDocument/2006/relationships/image" Target="../media/image40.jp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jp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jpg"/><Relationship Id="rId5" Type="http://schemas.openxmlformats.org/officeDocument/2006/relationships/image" Target="../media/image20.png"/><Relationship Id="rId15" Type="http://schemas.openxmlformats.org/officeDocument/2006/relationships/image" Target="../media/image27.jpg"/><Relationship Id="rId10" Type="http://schemas.openxmlformats.org/officeDocument/2006/relationships/image" Target="../media/image6.jpg"/><Relationship Id="rId4" Type="http://schemas.openxmlformats.org/officeDocument/2006/relationships/image" Target="../media/image19.jpg"/><Relationship Id="rId9" Type="http://schemas.microsoft.com/office/2007/relationships/hdphoto" Target="../media/hdphoto2.wdp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964"/>
            <a:ext cx="12192000" cy="2775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2238" y="1365036"/>
            <a:ext cx="3070071" cy="1323439"/>
          </a:xfrm>
          <a:prstGeom prst="rect">
            <a:avLst/>
          </a:prstGeom>
          <a:ln>
            <a:noFill/>
          </a:ln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IN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58358" y="2332000"/>
            <a:ext cx="3770584" cy="1323439"/>
          </a:xfrm>
          <a:prstGeom prst="rect">
            <a:avLst/>
          </a:prstGeom>
          <a:ln>
            <a:noFill/>
          </a:ln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অনিঃশেষ</a:t>
            </a:r>
            <a:r>
              <a:rPr lang="bn-BD" sz="8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1" y="985254"/>
            <a:ext cx="2900362" cy="26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15315" y="471458"/>
            <a:ext cx="30382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কাজ: 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2831" y="3998424"/>
            <a:ext cx="708777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দেখে ভেবে বল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ভিটামিনের অভাবে এই রোগ হয়?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রোগের নাম কি?  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Ratkan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72" y="471458"/>
            <a:ext cx="5182772" cy="275924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5" name="Straight Connector 4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59" y="460652"/>
            <a:ext cx="49824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2427" y="4304100"/>
            <a:ext cx="3160493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শক্তি উৎপাদনে  সহায়তা করে।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" y="1275305"/>
            <a:ext cx="4632960" cy="5337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62428" y="1275305"/>
            <a:ext cx="3160492" cy="2809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33073" y="428874"/>
            <a:ext cx="16212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2922" y="460652"/>
            <a:ext cx="30404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 রোগ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1" y="1594884"/>
            <a:ext cx="1685876" cy="1203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66" y="1419106"/>
            <a:ext cx="2320605" cy="1361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2" y="3117626"/>
            <a:ext cx="1685876" cy="12894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099" y="3274828"/>
            <a:ext cx="2001947" cy="12983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82" y="4726606"/>
            <a:ext cx="1797999" cy="146137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27" y="4573192"/>
            <a:ext cx="2387289" cy="1581150"/>
          </a:xfrm>
          <a:prstGeom prst="rect">
            <a:avLst/>
          </a:prstGeom>
        </p:spPr>
      </p:pic>
      <p:pic>
        <p:nvPicPr>
          <p:cNvPr id="26" name="Picture 25" descr="mokhe gh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7400" y="1342484"/>
            <a:ext cx="2285999" cy="15144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68" y="1426678"/>
            <a:ext cx="3083575" cy="2657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47" y="2930142"/>
            <a:ext cx="2524125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93" y="1353063"/>
            <a:ext cx="1229247" cy="32201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48620" y="4987656"/>
            <a:ext cx="373655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বেরিবেরি,মুখে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জিভে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অ্যানিমিয়া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রক্তশূন্যতা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3600" spc="-1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59" y="460652"/>
            <a:ext cx="50697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2428" y="4498640"/>
            <a:ext cx="3768186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ক্ষমতা বৃদ্ধি করে ,দেহের বৃদ্ধি সাধন করে এবং দেহকে কর্মক্ষম  রাখতে সহায়তা করে।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" y="1275305"/>
            <a:ext cx="4632960" cy="5582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62428" y="1344612"/>
            <a:ext cx="3768186" cy="3122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33073" y="428874"/>
            <a:ext cx="16212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2922" y="460652"/>
            <a:ext cx="30404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 রোগ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401" y="2981966"/>
            <a:ext cx="1820906" cy="1162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6" y="1409244"/>
            <a:ext cx="2022078" cy="123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32" y="1315092"/>
            <a:ext cx="2415181" cy="1331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10" y="2877297"/>
            <a:ext cx="1578423" cy="1226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78" y="5791413"/>
            <a:ext cx="3189768" cy="9283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9" y="4144697"/>
            <a:ext cx="2265201" cy="175216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63" y="4334355"/>
            <a:ext cx="1763804" cy="1459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59" y="1409244"/>
            <a:ext cx="3387487" cy="1311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61" y="1315092"/>
            <a:ext cx="2743200" cy="1331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61" y="2720368"/>
            <a:ext cx="2743200" cy="1424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00" y="2752146"/>
            <a:ext cx="3371047" cy="15679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922923" y="4498640"/>
            <a:ext cx="30404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স্কার্ভি, মাড়ির রোগ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34552" y="808228"/>
            <a:ext cx="330275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980" y="553255"/>
            <a:ext cx="2043331" cy="1464303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109982" y="4553244"/>
            <a:ext cx="1803009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0180" y="2107648"/>
            <a:ext cx="854026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পরিচিত পরিবেশ থেকে ৫ টি ভিটামিন “এ” সমৃদ্ধ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খাবারের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95423" y="1992138"/>
            <a:ext cx="1766777" cy="131583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দল _এ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595423" y="3620817"/>
            <a:ext cx="1766777" cy="142597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দল _বি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00180" y="3710032"/>
            <a:ext cx="854026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পরিচিত পরিবেশ থেকে ৫ টি ভিটামিন “বি” সমৃদ্ধ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খাবারের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5423" y="5305807"/>
            <a:ext cx="1766777" cy="1425972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দল _সি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784857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00180" y="5305807"/>
            <a:ext cx="854026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পরিচিত পরিবেশ থেকে ৫ টি ভিটামিন “সি” সমৃদ্ধ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খাবারের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96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3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381001"/>
            <a:ext cx="1524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8320" y="442556"/>
            <a:ext cx="370382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  <a:prstDash val="sysDot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0795" y="845539"/>
            <a:ext cx="33755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উত্তরটি বোর্ডে এসে লেখঃ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6640" y="1870963"/>
            <a:ext cx="8364240" cy="3693319"/>
          </a:xfrm>
          <a:prstGeom prst="rect">
            <a:avLst/>
          </a:prstGeom>
          <a:noFill/>
          <a:ln w="28575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1.ভিটামিন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“এ”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2080" y="975361"/>
            <a:ext cx="914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বলতো দেখি  !!!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2080" y="2148841"/>
            <a:ext cx="9144000" cy="258532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ফাহি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সন্ধ্যা হলেই চোখে দেখেনা । ওয়াসির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মাড়ির রোগ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প্রহরের আবার মূখে ঘা হয়েছে।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402080" y="4876801"/>
            <a:ext cx="9144000" cy="1084421"/>
          </a:xfrm>
          <a:prstGeom prst="upArrowCallou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ফাহি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,ওয়াসি, প্রহর  কার কোন ভিটামিনের অভাব আছে ?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97467" y="1085257"/>
            <a:ext cx="7195367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খেয়েছ তা থেকে ভিটামিন এ, বি, সি এর একটি </a:t>
            </a:r>
            <a:r>
              <a:rPr lang="bn-BD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করে আনবে। </a:t>
            </a:r>
            <a:endParaRPr lang="en-GB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88" y="2457787"/>
            <a:ext cx="7669046" cy="3269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" y="2352429"/>
            <a:ext cx="2858868" cy="3725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41172" y="106319"/>
            <a:ext cx="2256295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" y="5769374"/>
            <a:ext cx="12102185" cy="9962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9235" y="2201764"/>
            <a:ext cx="315684" cy="378200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10689" y="661209"/>
            <a:ext cx="2804161" cy="1648968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72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66288" y="497083"/>
            <a:ext cx="4259423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‘সুস্থ যদি থাকতে চাও</a:t>
            </a:r>
          </a:p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 যুক্ত খাবার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খাও’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3775" y="3426801"/>
            <a:ext cx="117787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‘ধন্য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22354" y="3348495"/>
            <a:ext cx="11546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বাদ’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59" y="2083361"/>
            <a:ext cx="5496480" cy="3946040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7" name="Straight Connector 6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84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2" y="2836162"/>
            <a:ext cx="3913280" cy="255454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খদিজা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চরকৈলাশ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সরকারি প্রাথমিক বিদ্যালয়।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হাতিয়া, নোয়াখালী।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799" y="2836162"/>
            <a:ext cx="4572001" cy="255454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en-US" sz="32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</a:t>
            </a:r>
            <a:r>
              <a:rPr lang="bn-IN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বি,সি</a:t>
            </a:r>
            <a:r>
              <a:rPr lang="en-US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সময়ঃ৪</a:t>
            </a:r>
            <a:r>
              <a:rPr lang="bn-IN" sz="32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442" y="744686"/>
            <a:ext cx="2956034" cy="12218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860420" y="744686"/>
            <a:ext cx="3097323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7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4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পরিচিতিঃ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0" y="6050281"/>
            <a:ext cx="9750201" cy="389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9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581597"/>
            <a:ext cx="19652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" y="1403469"/>
            <a:ext cx="10911840" cy="5379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5029" y="1640144"/>
            <a:ext cx="9840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মাখা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মুড়ি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মাসুমা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30" y="3327783"/>
            <a:ext cx="1654628" cy="1592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1" y="2803263"/>
            <a:ext cx="1536194" cy="132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69" y="1640144"/>
            <a:ext cx="1667147" cy="1199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2235199"/>
            <a:ext cx="1681338" cy="990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02182013_093456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rcRect l="34250" t="6667" r="35375" b="5556"/>
          <a:stretch>
            <a:fillRect/>
          </a:stretch>
        </p:blipFill>
        <p:spPr>
          <a:xfrm>
            <a:off x="6348116" y="4336533"/>
            <a:ext cx="685800" cy="16052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85" y="3618725"/>
            <a:ext cx="1449917" cy="1520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" y="1607820"/>
            <a:ext cx="2293861" cy="20342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605" y="1472017"/>
            <a:ext cx="2351853" cy="2046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" y="4200041"/>
            <a:ext cx="2466975" cy="2123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891" y="4308417"/>
            <a:ext cx="2384377" cy="21767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29" y="5168673"/>
            <a:ext cx="2567311" cy="1581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39" y="364265"/>
            <a:ext cx="2220499" cy="18204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3392655" y="3642102"/>
            <a:ext cx="498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endParaRPr lang="en-GB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7119" y="4470990"/>
            <a:ext cx="4747701" cy="790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IN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এ,বি,সি   </a:t>
            </a:r>
            <a:endParaRPr lang="en-GB" sz="4000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40198" y="3051446"/>
            <a:ext cx="4385796" cy="790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IN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60928" y="2426669"/>
            <a:ext cx="446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173028"/>
            <a:ext cx="5426634" cy="3135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666" y="674557"/>
            <a:ext cx="404782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219" y="2547893"/>
            <a:ext cx="9260462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ভিটামিন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শনাক্ত 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 উৎস, কাজ ও অভাবজনিত রোগের 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921217">
            <a:off x="2891103" y="1657881"/>
            <a:ext cx="82296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18144" y="1517938"/>
            <a:ext cx="793246" cy="9230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36824" y="1841861"/>
            <a:ext cx="365760" cy="2752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7349" y="6035041"/>
            <a:ext cx="9750201" cy="3898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2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27120" y="3912920"/>
            <a:ext cx="4385796" cy="790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58" y="1275304"/>
            <a:ext cx="7372862" cy="5293135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137160" y="460652"/>
            <a:ext cx="7452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ভেবে বল, তোমরা কেন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খাবে?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9349" y="2088109"/>
            <a:ext cx="4110251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 আমাদের দেহ কর্মক্ষম রাখতে সহায়তা করে।দেহের রোগ  প্রতিরোধ ক্ষমতা বৃদ্ধি করে এবং দেহের বৃদ্ধিতে সাহায্য করে। চোখ ও হাড়সহ  দেহের বিভিন্ন অঙ্গের কাজ সম্পাদনে সহায়তা করে।</a:t>
            </a:r>
          </a:p>
          <a:p>
            <a:pPr algn="just"/>
            <a:r>
              <a:rPr lang="bn-BD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196240" y="2087880"/>
            <a:ext cx="3246120" cy="271272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ভিটামিনের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34640" y="658090"/>
            <a:ext cx="1998346" cy="182799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</a:p>
        </p:txBody>
      </p:sp>
      <p:sp>
        <p:nvSpPr>
          <p:cNvPr id="10" name="Oval 9"/>
          <p:cNvSpPr/>
          <p:nvPr/>
        </p:nvSpPr>
        <p:spPr>
          <a:xfrm>
            <a:off x="1864996" y="2942120"/>
            <a:ext cx="1914524" cy="185847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</a:p>
        </p:txBody>
      </p:sp>
      <p:sp>
        <p:nvSpPr>
          <p:cNvPr id="11" name="Oval 10"/>
          <p:cNvSpPr/>
          <p:nvPr/>
        </p:nvSpPr>
        <p:spPr>
          <a:xfrm>
            <a:off x="3371852" y="5027215"/>
            <a:ext cx="2145028" cy="169164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 </a:t>
            </a:r>
          </a:p>
        </p:txBody>
      </p:sp>
      <p:sp>
        <p:nvSpPr>
          <p:cNvPr id="16" name="Oval 15"/>
          <p:cNvSpPr/>
          <p:nvPr/>
        </p:nvSpPr>
        <p:spPr>
          <a:xfrm>
            <a:off x="6323647" y="4998721"/>
            <a:ext cx="2011680" cy="174862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 </a:t>
            </a:r>
          </a:p>
        </p:txBody>
      </p:sp>
      <p:sp>
        <p:nvSpPr>
          <p:cNvPr id="17" name="Oval 16"/>
          <p:cNvSpPr/>
          <p:nvPr/>
        </p:nvSpPr>
        <p:spPr>
          <a:xfrm>
            <a:off x="8031480" y="2942121"/>
            <a:ext cx="1844039" cy="1858479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</a:p>
        </p:txBody>
      </p:sp>
      <p:sp>
        <p:nvSpPr>
          <p:cNvPr id="18" name="Oval 17"/>
          <p:cNvSpPr/>
          <p:nvPr/>
        </p:nvSpPr>
        <p:spPr>
          <a:xfrm>
            <a:off x="6435091" y="490451"/>
            <a:ext cx="2014537" cy="182799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</a:p>
        </p:txBody>
      </p:sp>
    </p:spTree>
    <p:extLst>
      <p:ext uri="{BB962C8B-B14F-4D97-AF65-F5344CB8AC3E}">
        <p14:creationId xmlns:p14="http://schemas.microsoft.com/office/powerpoint/2010/main" val="10705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60" y="956512"/>
            <a:ext cx="670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ভেবে বল,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9520" y="3555315"/>
            <a:ext cx="4003571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ভিটামিন “বি” বিভিন্ন ধরনের ভিটামিন নিয়ে গঠিত , তাই একে ভিটামিন “বি”কমপ্লেক্স বলা হয়।  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5" y="1962201"/>
            <a:ext cx="5231389" cy="35394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89520" y="2185771"/>
            <a:ext cx="4216495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IN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pc="-150" dirty="0">
                <a:latin typeface="NikoshBAN" panose="02000000000000000000" pitchFamily="2" charset="0"/>
                <a:cs typeface="NikoshBAN" panose="02000000000000000000" pitchFamily="2" charset="0"/>
              </a:rPr>
              <a:t>ভিটামিন “বি”কমপ্লেক্স  </a:t>
            </a:r>
            <a:r>
              <a:rPr lang="bn-IN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   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0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0" y="137160"/>
            <a:ext cx="12192000" cy="71934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0" y="209094"/>
            <a:ext cx="12192000" cy="83236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59" y="460652"/>
            <a:ext cx="49824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“এ”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2427" y="4304100"/>
            <a:ext cx="376818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দৃষ্টি শক্তি বজায় রাখে, সুস্থ ত্বক ও দাঁত গঠন এবং রোগ প্রতিরোধ ক্ষমতা  বৃদ্ধিতে সহায়তা করে।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" y="1275305"/>
            <a:ext cx="4632960" cy="53371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8" t="36041" r="13250"/>
          <a:stretch/>
        </p:blipFill>
        <p:spPr>
          <a:xfrm>
            <a:off x="137160" y="1402080"/>
            <a:ext cx="1623157" cy="1775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85" y="1723037"/>
            <a:ext cx="188214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4" y="3455902"/>
            <a:ext cx="1476744" cy="152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325" y="5228390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90" b="93989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58" y="4814659"/>
            <a:ext cx="242125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13" y="3560773"/>
            <a:ext cx="1667147" cy="119919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962428" y="1275305"/>
            <a:ext cx="3768186" cy="2809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15" y="1745723"/>
            <a:ext cx="1636489" cy="866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90" y="1745723"/>
            <a:ext cx="1615442" cy="8667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33073" y="428874"/>
            <a:ext cx="16212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22922" y="460652"/>
            <a:ext cx="304047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অভাবজনিত রোগ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482" y="3493858"/>
            <a:ext cx="2750918" cy="1409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2948"/>
          <a:stretch/>
        </p:blipFill>
        <p:spPr>
          <a:xfrm>
            <a:off x="8922922" y="1723000"/>
            <a:ext cx="40195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2034" r="26945" b="21441"/>
          <a:stretch/>
        </p:blipFill>
        <p:spPr>
          <a:xfrm>
            <a:off x="5140993" y="2708772"/>
            <a:ext cx="3469529" cy="134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69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532</Words>
  <Application>Microsoft Office PowerPoint</Application>
  <PresentationFormat>Widescreen</PresentationFormat>
  <Paragraphs>99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2017-03-17T11:47:08Z</dcterms:created>
  <dcterms:modified xsi:type="dcterms:W3CDTF">2017-03-17T16:51:08Z</dcterms:modified>
</cp:coreProperties>
</file>